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1" r:id="rId5"/>
    <p:sldId id="265" r:id="rId6"/>
    <p:sldId id="262" r:id="rId7"/>
    <p:sldId id="263" r:id="rId8"/>
    <p:sldId id="266" r:id="rId9"/>
    <p:sldId id="267" r:id="rId10"/>
    <p:sldId id="268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55E25C7-D652-400D-A1A7-5CD357F6B05B}">
          <p14:sldIdLst>
            <p14:sldId id="256"/>
            <p14:sldId id="257"/>
            <p14:sldId id="259"/>
            <p14:sldId id="261"/>
            <p14:sldId id="265"/>
            <p14:sldId id="262"/>
            <p14:sldId id="263"/>
            <p14:sldId id="266"/>
            <p14:sldId id="267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51D54-5899-437F-AA08-256B4827F76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8CA03-1346-4E83-B0D7-1654429A1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9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8CA03-1346-4E83-B0D7-1654429A1A1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5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09987"/>
            <a:ext cx="7772400" cy="6858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4730"/>
            <a:ext cx="6400800" cy="5932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18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5979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1"/>
            <a:ext cx="6419056" cy="3394472"/>
          </a:xfrm>
        </p:spPr>
        <p:txBody>
          <a:bodyPr/>
          <a:lstStyle/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2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9"/>
            <a:ext cx="8229600" cy="303098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ИЗМЕНЕНИЕ НАПРЯЖЕНИЯ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5608" y="4731990"/>
            <a:ext cx="3128392" cy="3600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Валиева Л. 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4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Мощность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67744" y="987574"/>
            <a:ext cx="6419056" cy="3394472"/>
          </a:xfrm>
        </p:spPr>
        <p:txBody>
          <a:bodyPr/>
          <a:lstStyle/>
          <a:p>
            <a:r>
              <a:rPr lang="ru-RU" dirty="0" smtClean="0"/>
              <a:t>Мощность – работа, совершаемая электрическим током за единицу времени.</a:t>
            </a:r>
          </a:p>
          <a:p>
            <a:r>
              <a:rPr lang="ru-RU" dirty="0" smtClean="0"/>
              <a:t>Единица измерения - </a:t>
            </a:r>
            <a:r>
              <a:rPr lang="ru-RU" dirty="0" smtClean="0">
                <a:solidFill>
                  <a:srgbClr val="FF0000"/>
                </a:solidFill>
              </a:rPr>
              <a:t>Ватт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 descr="http://moydomiksite.ru/stati/remont/ele/obshhaja_formu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60043"/>
            <a:ext cx="4248472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17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Потенциометр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131590"/>
            <a:ext cx="6563072" cy="1728192"/>
          </a:xfrm>
        </p:spPr>
        <p:txBody>
          <a:bodyPr/>
          <a:lstStyle/>
          <a:p>
            <a:r>
              <a:rPr lang="ru-RU" dirty="0" smtClean="0"/>
              <a:t>Потенциометр – переменный резистор с регулируемым сопротивлением</a:t>
            </a:r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Picture 2" descr="https://upload.wikimedia.org/wikipedia/commons/thumb/b/b5/Potentiometer.jpg/200px-Potentiome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39702"/>
            <a:ext cx="2265040" cy="265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ost.stroysss.ru/gost_img1/img326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87774"/>
            <a:ext cx="2181225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7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ametrix.ru/useruploads/files/publications/091023/3pub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03598"/>
            <a:ext cx="5194548" cy="335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8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616" y="-92546"/>
            <a:ext cx="6419056" cy="857250"/>
          </a:xfrm>
        </p:spPr>
        <p:txBody>
          <a:bodyPr/>
          <a:lstStyle/>
          <a:p>
            <a:pPr algn="ctr"/>
            <a:r>
              <a:rPr lang="ru-RU" dirty="0" smtClean="0"/>
              <a:t>Зажжем светодиод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47352"/>
            <a:ext cx="5472608" cy="422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02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9542"/>
            <a:ext cx="8229600" cy="857250"/>
          </a:xfrm>
        </p:spPr>
        <p:txBody>
          <a:bodyPr>
            <a:normAutofit/>
          </a:bodyPr>
          <a:lstStyle/>
          <a:p>
            <a:r>
              <a:rPr lang="ru-RU" dirty="0" smtClean="0"/>
              <a:t>Измерение напряжения</a:t>
            </a:r>
            <a:endParaRPr lang="ru-RU" dirty="0"/>
          </a:p>
        </p:txBody>
      </p:sp>
      <p:pic>
        <p:nvPicPr>
          <p:cNvPr id="4098" name="Picture 2" descr="http://meandr.org/wp-content/uploads/2014/11/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64779"/>
            <a:ext cx="3888432" cy="310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99992" y="1564779"/>
            <a:ext cx="4464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</a:rPr>
              <a:t>а - Прибор показывает значение напряжения  на светодиоде;</a:t>
            </a:r>
          </a:p>
          <a:p>
            <a:pPr lvl="0"/>
            <a:r>
              <a:rPr lang="ru-RU" sz="1400" dirty="0">
                <a:solidFill>
                  <a:prstClr val="black"/>
                </a:solidFill>
              </a:rPr>
              <a:t>б - Прибор показывает значение  напряжения на потенциометре.</a:t>
            </a:r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0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Измерение тока</a:t>
            </a:r>
            <a:endParaRPr lang="ru-RU" dirty="0"/>
          </a:p>
        </p:txBody>
      </p:sp>
      <p:pic>
        <p:nvPicPr>
          <p:cNvPr id="5122" name="Picture 2" descr="http://meandr.org/wp-content/uploads/2014/11/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0391"/>
            <a:ext cx="466375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94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Измерение сопротивления</a:t>
            </a:r>
            <a:endParaRPr lang="ru-RU" dirty="0"/>
          </a:p>
        </p:txBody>
      </p:sp>
      <p:pic>
        <p:nvPicPr>
          <p:cNvPr id="3" name="Picture 2" descr="http://meandr.org/wp-content/uploads/2014/11/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91629"/>
            <a:ext cx="2736304" cy="348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551122"/>
              </p:ext>
            </p:extLst>
          </p:nvPr>
        </p:nvGraphicFramePr>
        <p:xfrm>
          <a:off x="3779912" y="2211710"/>
          <a:ext cx="531108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728"/>
                <a:gridCol w="1440160"/>
                <a:gridCol w="172819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Сопротивление, 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Сила тока, 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Напряжение, 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263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 Ома</a:t>
            </a:r>
            <a:endParaRPr lang="ru-RU" dirty="0"/>
          </a:p>
        </p:txBody>
      </p:sp>
      <p:pic>
        <p:nvPicPr>
          <p:cNvPr id="7170" name="Picture 2" descr="http://globuss24.ru/userfiles/image/doc/hello_html_705e0bed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458465"/>
            <a:ext cx="2448272" cy="231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myblaze.ru/wp-content/uploads/2012/10/shema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448" y="1643610"/>
            <a:ext cx="5252735" cy="19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1" y="3806620"/>
            <a:ext cx="86246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Закон Ома помогает </a:t>
            </a:r>
            <a:r>
              <a:rPr lang="ru-RU" dirty="0"/>
              <a:t>нам определить безопасно ли использовать какой – либо компонент в данной цепи. Вместо того, чтобы подвергать воздействию повышенным напряжением компонент до тех пор, пока он не перегорит, мы можем предсказать, как он будет работать.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006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379" y="615157"/>
            <a:ext cx="8229600" cy="857250"/>
          </a:xfrm>
        </p:spPr>
        <p:txBody>
          <a:bodyPr/>
          <a:lstStyle/>
          <a:p>
            <a:r>
              <a:rPr lang="ru-RU" dirty="0" smtClean="0"/>
              <a:t>Соединение резисторов</a:t>
            </a:r>
            <a:endParaRPr lang="ru-RU" dirty="0"/>
          </a:p>
        </p:txBody>
      </p:sp>
      <p:pic>
        <p:nvPicPr>
          <p:cNvPr id="8194" name="Picture 2" descr="http://meandr.org/wp-content/uploads/2014/11/12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18"/>
          <a:stretch/>
        </p:blipFill>
        <p:spPr bwMode="auto">
          <a:xfrm>
            <a:off x="467544" y="1853952"/>
            <a:ext cx="3726408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meandr.org/wp-content/uploads/2014/11/1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47614"/>
            <a:ext cx="26860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2619" y="3707049"/>
            <a:ext cx="419625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Когда два одинаковых резистора подключены последовательно, электрический ток сначала должен пройти через один из них, а затем только через другой, поэтому на каждом из них падает половина приложенного напряжения. </a:t>
            </a:r>
            <a:endParaRPr lang="ru-RU" sz="1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93121" y="363578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К</a:t>
            </a:r>
            <a:r>
              <a:rPr lang="ru-RU" sz="1400" i="1" dirty="0" smtClean="0"/>
              <a:t>огда </a:t>
            </a:r>
            <a:r>
              <a:rPr lang="ru-RU" sz="1400" i="1" dirty="0"/>
              <a:t>два одинаковых резистора подключены параллельно, то к каждому из них приложено полное напряжение, т.е. напряжения на них составляют 6 В. Электрический ток проходит через них одновременно, поэтому общее сопротивление становится в два раза меньше по сравнению с тем, что было.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79866658"/>
      </p:ext>
    </p:extLst>
  </p:cSld>
  <p:clrMapOvr>
    <a:masterClrMapping/>
  </p:clrMapOvr>
</p:sld>
</file>

<file path=ppt/theme/theme1.xml><?xml version="1.0" encoding="utf-8"?>
<a:theme xmlns:a="http://schemas.openxmlformats.org/drawingml/2006/main" name="24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241</Template>
  <TotalTime>141</TotalTime>
  <Words>184</Words>
  <Application>Microsoft Office PowerPoint</Application>
  <PresentationFormat>Экран (16:9)</PresentationFormat>
  <Paragraphs>22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241</vt:lpstr>
      <vt:lpstr>ИЗМЕНЕНИЕ НАПРЯЖЕНИЯ</vt:lpstr>
      <vt:lpstr>Потенциометр</vt:lpstr>
      <vt:lpstr>Презентация PowerPoint</vt:lpstr>
      <vt:lpstr>Зажжем светодиод</vt:lpstr>
      <vt:lpstr>Измерение напряжения</vt:lpstr>
      <vt:lpstr>Измерение тока</vt:lpstr>
      <vt:lpstr>Измерение сопротивления</vt:lpstr>
      <vt:lpstr>Закон Ома</vt:lpstr>
      <vt:lpstr>Соединение резисторов</vt:lpstr>
      <vt:lpstr>Мощность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ПРОБУЕМ НАПРЯЖЕНИЕ НА ВКУС</dc:title>
  <dc:creator>Лилёк</dc:creator>
  <cp:lastModifiedBy>Лилёк</cp:lastModifiedBy>
  <cp:revision>14</cp:revision>
  <dcterms:created xsi:type="dcterms:W3CDTF">2015-12-26T21:30:32Z</dcterms:created>
  <dcterms:modified xsi:type="dcterms:W3CDTF">2015-12-27T21:11:18Z</dcterms:modified>
</cp:coreProperties>
</file>